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86414B-BA2B-4B47-AE28-2B39A4D636F8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FD3D9-798F-0E4A-9013-5677467C6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57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060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23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593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439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4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109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069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761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286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663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849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367E9-BFB7-4442-983B-864D3DA49F9A}" type="datetimeFigureOut">
              <a:rPr lang="en-US" smtClean="0"/>
              <a:t>4/9/2012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D3E1E-4274-1740-AC79-2938029211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48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Maison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42266" y="3896267"/>
            <a:ext cx="18088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Et </a:t>
            </a:r>
            <a:r>
              <a:rPr lang="en-US" sz="2400" i="1" dirty="0" err="1" smtClean="0"/>
              <a:t>ses</a:t>
            </a:r>
            <a:r>
              <a:rPr lang="en-US" sz="2400" i="1" dirty="0" smtClean="0"/>
              <a:t> </a:t>
            </a:r>
            <a:r>
              <a:rPr lang="en-US" sz="2400" i="1" dirty="0" err="1" smtClean="0"/>
              <a:t>pièces</a:t>
            </a:r>
            <a:endParaRPr lang="en-US" sz="2400" i="1" dirty="0"/>
          </a:p>
        </p:txBody>
      </p:sp>
    </p:spTree>
    <p:extLst>
      <p:ext uri="{BB962C8B-B14F-4D97-AF65-F5344CB8AC3E}">
        <p14:creationId xmlns:p14="http://schemas.microsoft.com/office/powerpoint/2010/main" val="47316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 </a:t>
            </a:r>
            <a:r>
              <a:rPr lang="en-US" dirty="0" err="1" smtClean="0"/>
              <a:t>dehors</a:t>
            </a:r>
            <a:r>
              <a:rPr lang="en-US" dirty="0" smtClean="0"/>
              <a:t>….</a:t>
            </a:r>
            <a:endParaRPr lang="en-US" dirty="0"/>
          </a:p>
        </p:txBody>
      </p:sp>
      <p:pic>
        <p:nvPicPr>
          <p:cNvPr id="5" name="Picture 4" descr="jardi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610" y="2122710"/>
            <a:ext cx="4340375" cy="3255281"/>
          </a:xfrm>
          <a:prstGeom prst="rect">
            <a:avLst/>
          </a:prstGeom>
        </p:spPr>
      </p:pic>
      <p:pic>
        <p:nvPicPr>
          <p:cNvPr id="4" name="Content Placeholder 3" descr="garage.jp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7" b="9017"/>
          <a:stretch>
            <a:fillRect/>
          </a:stretch>
        </p:blipFill>
        <p:spPr>
          <a:xfrm>
            <a:off x="170872" y="1267692"/>
            <a:ext cx="4245801" cy="2335027"/>
          </a:xfrm>
        </p:spPr>
      </p:pic>
      <p:sp>
        <p:nvSpPr>
          <p:cNvPr id="6" name="TextBox 5"/>
          <p:cNvSpPr txBox="1"/>
          <p:nvPr/>
        </p:nvSpPr>
        <p:spPr>
          <a:xfrm>
            <a:off x="1133767" y="898360"/>
            <a:ext cx="1082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 garage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56789" y="1438346"/>
            <a:ext cx="990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jardin</a:t>
            </a:r>
            <a:endParaRPr lang="en-US" dirty="0"/>
          </a:p>
        </p:txBody>
      </p:sp>
      <p:pic>
        <p:nvPicPr>
          <p:cNvPr id="3074" name="Picture 2" descr="http://piscineexcellence.com/images/beton/Entree-de-garage-beton-estampe-qualit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41597"/>
            <a:ext cx="3518181" cy="263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72389" y="5922601"/>
            <a:ext cx="18941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L’entrée</a:t>
            </a:r>
            <a:r>
              <a:rPr lang="en-US" dirty="0" smtClean="0"/>
              <a:t> de garage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75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cuisine</a:t>
            </a:r>
            <a:endParaRPr lang="en-US" dirty="0"/>
          </a:p>
        </p:txBody>
      </p:sp>
      <p:pic>
        <p:nvPicPr>
          <p:cNvPr id="4" name="Content Placeholder 3" descr="la-cuisine.2l4f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3" b="8753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829733" y="4402666"/>
            <a:ext cx="1686091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CA" dirty="0" smtClean="0"/>
              <a:t>Le lave-vaisselle</a:t>
            </a:r>
            <a:endParaRPr lang="fr-CA" dirty="0"/>
          </a:p>
        </p:txBody>
      </p:sp>
      <p:sp>
        <p:nvSpPr>
          <p:cNvPr id="6" name="TextBox 5"/>
          <p:cNvSpPr txBox="1"/>
          <p:nvPr/>
        </p:nvSpPr>
        <p:spPr>
          <a:xfrm>
            <a:off x="2353733" y="2861733"/>
            <a:ext cx="1344013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cuisinière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980267" y="5063067"/>
            <a:ext cx="842674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Le four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893733" y="2387600"/>
            <a:ext cx="1535734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Le micro-</a:t>
            </a:r>
            <a:r>
              <a:rPr lang="en-US" dirty="0" err="1" smtClean="0"/>
              <a:t>onde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7145867" y="3231065"/>
            <a:ext cx="1656448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réfrigerateur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145867" y="2540000"/>
            <a:ext cx="157033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congélateur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69333" y="3352800"/>
            <a:ext cx="806719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err="1" smtClean="0"/>
              <a:t>L’évier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31369" y="2170668"/>
            <a:ext cx="1267848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cafetière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47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chambre</a:t>
            </a:r>
            <a:endParaRPr lang="en-US" dirty="0"/>
          </a:p>
        </p:txBody>
      </p:sp>
      <p:pic>
        <p:nvPicPr>
          <p:cNvPr id="4" name="Content Placeholder 3" descr="chambr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1" b="11721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3877733" y="5401733"/>
            <a:ext cx="633507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Le lit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60400" y="5217067"/>
            <a:ext cx="139045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La commode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51600" y="3488267"/>
            <a:ext cx="134266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étagère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976533" y="5217067"/>
            <a:ext cx="1634808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La table de </a:t>
            </a:r>
            <a:r>
              <a:rPr lang="en-US" dirty="0" err="1" smtClean="0"/>
              <a:t>nuit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07733" y="5977467"/>
            <a:ext cx="958653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Un </a:t>
            </a:r>
            <a:r>
              <a:rPr lang="en-US" dirty="0" err="1" smtClean="0"/>
              <a:t>tapis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64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Où</a:t>
            </a:r>
            <a:r>
              <a:rPr lang="en-US" dirty="0" smtClean="0"/>
              <a:t> </a:t>
            </a:r>
            <a:r>
              <a:rPr lang="en-US" dirty="0" err="1" smtClean="0"/>
              <a:t>est-ce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je </a:t>
            </a:r>
            <a:r>
              <a:rPr lang="en-US" dirty="0" err="1" smtClean="0"/>
              <a:t>mets</a:t>
            </a:r>
            <a:r>
              <a:rPr lang="en-US" dirty="0" smtClean="0"/>
              <a:t> </a:t>
            </a:r>
            <a:r>
              <a:rPr lang="en-US" dirty="0" err="1" smtClean="0"/>
              <a:t>mes</a:t>
            </a:r>
            <a:r>
              <a:rPr lang="en-US" dirty="0" smtClean="0"/>
              <a:t> </a:t>
            </a:r>
            <a:r>
              <a:rPr lang="en-US" dirty="0" err="1" smtClean="0"/>
              <a:t>vêtements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Content Placeholder 3" descr="armoire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9200" r="-69200"/>
          <a:stretch>
            <a:fillRect/>
          </a:stretch>
        </p:blipFill>
        <p:spPr>
          <a:xfrm>
            <a:off x="-1913466" y="1735667"/>
            <a:ext cx="8229600" cy="4525963"/>
          </a:xfrm>
        </p:spPr>
      </p:pic>
      <p:pic>
        <p:nvPicPr>
          <p:cNvPr id="5" name="Picture 4" descr="placar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699" y="1735667"/>
            <a:ext cx="3026833" cy="43777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7333" y="6434667"/>
            <a:ext cx="2401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armoire / </a:t>
            </a:r>
            <a:r>
              <a:rPr lang="en-US" dirty="0" err="1" smtClean="0"/>
              <a:t>penderie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13867" y="6434667"/>
            <a:ext cx="1200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Un placard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95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hoisirmonconstructeur.com/fichiers_site/a553choi/contenu_pages/salle_bains_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34" y="1417638"/>
            <a:ext cx="7181088" cy="478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smtClean="0"/>
              <a:t>La salle de bain</a:t>
            </a:r>
            <a:endParaRPr lang="fr-CA"/>
          </a:p>
        </p:txBody>
      </p:sp>
      <p:sp>
        <p:nvSpPr>
          <p:cNvPr id="5" name="TextBox 4"/>
          <p:cNvSpPr txBox="1"/>
          <p:nvPr/>
        </p:nvSpPr>
        <p:spPr>
          <a:xfrm>
            <a:off x="6251725" y="4619134"/>
            <a:ext cx="854846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CA" dirty="0" smtClean="0"/>
              <a:t>Le bain</a:t>
            </a:r>
            <a:endParaRPr lang="fr-CA" dirty="0"/>
          </a:p>
        </p:txBody>
      </p:sp>
      <p:sp>
        <p:nvSpPr>
          <p:cNvPr id="6" name="TextBox 5"/>
          <p:cNvSpPr txBox="1"/>
          <p:nvPr/>
        </p:nvSpPr>
        <p:spPr>
          <a:xfrm>
            <a:off x="3315093" y="4721258"/>
            <a:ext cx="1070125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CA" dirty="0" smtClean="0"/>
              <a:t>Le lavabo</a:t>
            </a:r>
            <a:endParaRPr lang="fr-CA" dirty="0"/>
          </a:p>
        </p:txBody>
      </p:sp>
      <p:sp>
        <p:nvSpPr>
          <p:cNvPr id="8" name="TextBox 7"/>
          <p:cNvSpPr txBox="1"/>
          <p:nvPr/>
        </p:nvSpPr>
        <p:spPr>
          <a:xfrm>
            <a:off x="6804581" y="3026005"/>
            <a:ext cx="1146468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CA" dirty="0" smtClean="0"/>
              <a:t>La douche</a:t>
            </a:r>
            <a:endParaRPr lang="fr-CA" dirty="0"/>
          </a:p>
        </p:txBody>
      </p:sp>
      <p:sp>
        <p:nvSpPr>
          <p:cNvPr id="9" name="TextBox 8"/>
          <p:cNvSpPr txBox="1"/>
          <p:nvPr/>
        </p:nvSpPr>
        <p:spPr>
          <a:xfrm>
            <a:off x="1761241" y="2724346"/>
            <a:ext cx="1019318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fr-CA" dirty="0" smtClean="0"/>
              <a:t>Le </a:t>
            </a:r>
            <a:r>
              <a:rPr lang="fr-CA" dirty="0" smtClean="0"/>
              <a:t>miroir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76953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bathroomtilesuk.co.uk/wp-content/uploads/2012/03/Bidet-Toil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041" y="1646766"/>
            <a:ext cx="5790486" cy="433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WC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961794" y="5360232"/>
            <a:ext cx="941283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Le bidet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74677" y="5360232"/>
            <a:ext cx="1125579" cy="36933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La toilette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41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salon</a:t>
            </a:r>
            <a:endParaRPr lang="en-US" dirty="0"/>
          </a:p>
        </p:txBody>
      </p:sp>
      <p:pic>
        <p:nvPicPr>
          <p:cNvPr id="5" name="Content Placeholder 4" descr="sal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2" b="8522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6891867" y="4351867"/>
            <a:ext cx="841772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Le sofa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75867" y="3572933"/>
            <a:ext cx="1028534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La </a:t>
            </a:r>
            <a:r>
              <a:rPr lang="en-US" dirty="0" err="1" smtClean="0"/>
              <a:t>lampe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01333" y="2760133"/>
            <a:ext cx="1242648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rideaux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939636" y="3982535"/>
            <a:ext cx="1222835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Un </a:t>
            </a:r>
            <a:r>
              <a:rPr lang="en-US" dirty="0" smtClean="0"/>
              <a:t>fauteuil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984373" y="5740400"/>
            <a:ext cx="1677525" cy="3693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table </a:t>
            </a:r>
            <a:r>
              <a:rPr lang="en-US" dirty="0" err="1" smtClean="0"/>
              <a:t>basse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844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salle</a:t>
            </a:r>
            <a:r>
              <a:rPr lang="en-US" dirty="0" smtClean="0"/>
              <a:t> </a:t>
            </a:r>
            <a:r>
              <a:rPr lang="en-US" dirty="0" err="1" smtClean="0"/>
              <a:t>à</a:t>
            </a:r>
            <a:r>
              <a:rPr lang="en-US" dirty="0" smtClean="0"/>
              <a:t> manger</a:t>
            </a:r>
            <a:endParaRPr lang="en-US" dirty="0"/>
          </a:p>
        </p:txBody>
      </p:sp>
      <p:pic>
        <p:nvPicPr>
          <p:cNvPr id="4" name="Content Placeholder 3" descr="table-salle-a-mange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8" b="133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223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L’escalier</a:t>
            </a:r>
            <a:endParaRPr lang="en-US" dirty="0"/>
          </a:p>
        </p:txBody>
      </p:sp>
      <p:pic>
        <p:nvPicPr>
          <p:cNvPr id="4" name="Content Placeholder 3" descr="escalie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3" b="8753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1286933" y="5723467"/>
            <a:ext cx="1973730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rez</a:t>
            </a:r>
            <a:r>
              <a:rPr lang="en-US" dirty="0" smtClean="0"/>
              <a:t>-de-</a:t>
            </a:r>
            <a:r>
              <a:rPr lang="en-US" dirty="0" err="1" smtClean="0"/>
              <a:t>chaussée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051805" y="2201333"/>
            <a:ext cx="1887055" cy="369332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La première </a:t>
            </a:r>
            <a:r>
              <a:rPr lang="en-US" dirty="0" err="1" smtClean="0"/>
              <a:t>étage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334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101</Words>
  <Application>Microsoft Office PowerPoint</Application>
  <PresentationFormat>On-screen Show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La Maison</vt:lpstr>
      <vt:lpstr>La cuisine</vt:lpstr>
      <vt:lpstr>La chambre</vt:lpstr>
      <vt:lpstr>Où est-ce que je mets mes vêtements?</vt:lpstr>
      <vt:lpstr>La salle de bain</vt:lpstr>
      <vt:lpstr>Le WC</vt:lpstr>
      <vt:lpstr>Le salon</vt:lpstr>
      <vt:lpstr>La salle à manger</vt:lpstr>
      <vt:lpstr>L’escalier</vt:lpstr>
      <vt:lpstr>Au dehors….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Maison</dc:title>
  <dc:creator>Christine Young</dc:creator>
  <cp:lastModifiedBy>amity</cp:lastModifiedBy>
  <cp:revision>4</cp:revision>
  <dcterms:created xsi:type="dcterms:W3CDTF">2011-04-04T11:45:20Z</dcterms:created>
  <dcterms:modified xsi:type="dcterms:W3CDTF">2012-04-09T17:17:11Z</dcterms:modified>
</cp:coreProperties>
</file>